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63" r:id="rId4"/>
    <p:sldId id="258" r:id="rId5"/>
    <p:sldId id="260" r:id="rId6"/>
    <p:sldId id="265" r:id="rId7"/>
    <p:sldId id="261" r:id="rId8"/>
    <p:sldId id="264" r:id="rId9"/>
    <p:sldId id="266" r:id="rId10"/>
    <p:sldId id="275" r:id="rId11"/>
    <p:sldId id="267" r:id="rId12"/>
    <p:sldId id="268" r:id="rId13"/>
    <p:sldId id="271" r:id="rId14"/>
    <p:sldId id="272" r:id="rId15"/>
    <p:sldId id="273" r:id="rId16"/>
    <p:sldId id="281" r:id="rId17"/>
    <p:sldId id="282" r:id="rId18"/>
    <p:sldId id="283" r:id="rId19"/>
    <p:sldId id="284" r:id="rId20"/>
    <p:sldId id="285" r:id="rId21"/>
    <p:sldId id="286" r:id="rId22"/>
    <p:sldId id="297" r:id="rId23"/>
    <p:sldId id="298" r:id="rId24"/>
    <p:sldId id="299" r:id="rId25"/>
    <p:sldId id="300" r:id="rId26"/>
    <p:sldId id="302" r:id="rId27"/>
    <p:sldId id="303" r:id="rId28"/>
    <p:sldId id="304" r:id="rId29"/>
    <p:sldId id="305" r:id="rId30"/>
    <p:sldId id="306" r:id="rId31"/>
    <p:sldId id="30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41" d="100"/>
          <a:sy n="41" d="100"/>
        </p:scale>
        <p:origin x="7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5A421-635A-4267-A816-5F1397F512C1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EECT 101 Lab Notebook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4FD20-257F-4FCA-AC75-43C3D2264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969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7B520-790F-48F8-918D-EF9E0739F45C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EECT 101 Lab Notebook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2744A-C54B-4E84-AC36-D0A55A5BC2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740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2744A-C54B-4E84-AC36-D0A55A5BC28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EECT 101 Lab Notebook</a:t>
            </a:r>
          </a:p>
        </p:txBody>
      </p:sp>
    </p:spTree>
    <p:extLst>
      <p:ext uri="{BB962C8B-B14F-4D97-AF65-F5344CB8AC3E}">
        <p14:creationId xmlns:p14="http://schemas.microsoft.com/office/powerpoint/2010/main" val="251194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2744A-C54B-4E84-AC36-D0A55A5BC28D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EECT 101 Lab Notebook</a:t>
            </a:r>
          </a:p>
        </p:txBody>
      </p:sp>
    </p:spTree>
    <p:extLst>
      <p:ext uri="{BB962C8B-B14F-4D97-AF65-F5344CB8AC3E}">
        <p14:creationId xmlns:p14="http://schemas.microsoft.com/office/powerpoint/2010/main" val="59920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F6A42CD-0111-4E11-BB18-DB268EEC2801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 dirty="0"/>
              <a:t>EECT 101 Lab Notebook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3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BF9E-E728-4B8F-89ED-C32055B2395D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EECT 101 Lab Notebook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149D12-5A84-4E56-BCC9-6811828B86EF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 dirty="0"/>
              <a:t>EECT 101 Lab Notebook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21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8288E92-5931-4AD2-8024-CD1439C8EB42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 dirty="0"/>
              <a:t>EECT 101 Lab Notebook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7263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48E0060-4F9D-4266-9725-CB5FA08CB9F9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US" dirty="0"/>
              <a:t>EECT 101 Lab Notebook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69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C5FF-017F-449F-9925-B2D6C8657C9A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EECT 101 Lab Notebook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47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8766-E39A-4D54-B28B-A9BFA98387BA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EECT 101 Lab Notebook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71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5BE3-FE23-4070-8CAF-39D4898BF24B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EECT 101 Lab Notebook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56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7C6793C-A18E-4931-ABDB-4A878B297986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 dirty="0"/>
              <a:t>EECT 101 Lab Notebook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2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2FFA-7F2C-4FD6-A13B-52C59279E72A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EECT 101 Lab Notebook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9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F9A8F3A-E9CF-4BE9-B137-A43F26758DAB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 dirty="0"/>
              <a:t>EECT 101 Lab Notebook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2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EC30-7345-4DCE-B011-9E265A385393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EECT 101 Lab Notebook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3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C649-62AC-498B-814C-19DB9601CF15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EECT 101 Lab Notebook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1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8959-7740-4E0D-B057-C76B3B4EEE5E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EECT 101 Lab Notebook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4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880E-5FC6-461B-9D18-41A14CEC6D72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EECT 101 Lab Notebook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9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A6DD-A8E7-4C1B-9277-6E697B561638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EECT 101 Lab Notebook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3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FB3C-D12E-4A55-9237-AD5B5B8D7B9D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EECT 101 Lab Notebook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2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576DA-7614-42F7-8D4C-8519EE884C43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EECT 101 Lab Notebook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E3D1-8C80-40C9-AABD-810F90328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06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vytechengineering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EECT 101-51C Lab Notebook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200" y="3628501"/>
            <a:ext cx="9448800" cy="217351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PROJECTS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2014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Cody Fletcher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12-17-14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EECT 101 Lab Notebook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67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Lab 2 resistors and ohm’s law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76" y="2193925"/>
            <a:ext cx="5259847" cy="40243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EECT 101 Lab Notebook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7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3 – Resistors and Multisim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EECT 101 Lab Notebook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64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3 – Resistors and Multisim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  <a:p>
            <a:pPr lvl="1"/>
            <a:r>
              <a:rPr lang="en-US" dirty="0"/>
              <a:t>To replicate the results we got in the lab</a:t>
            </a:r>
          </a:p>
          <a:p>
            <a:r>
              <a:rPr lang="en-US" dirty="0"/>
              <a:t>Equipment and materials </a:t>
            </a:r>
          </a:p>
          <a:p>
            <a:pPr lvl="1"/>
            <a:r>
              <a:rPr lang="en-US" dirty="0"/>
              <a:t>Multisim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EECT 101 Lab Notebook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09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4 – Test Equipment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EECT 101 Lab Notebook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91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4 – Test Equipment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  <a:p>
            <a:pPr lvl="1"/>
            <a:r>
              <a:rPr lang="en-US" dirty="0"/>
              <a:t>To get a better understanding of the test equipment that we use in lab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Equipment and materials </a:t>
            </a:r>
          </a:p>
          <a:p>
            <a:pPr lvl="1"/>
            <a:r>
              <a:rPr lang="en-US" dirty="0"/>
              <a:t> Function Generator</a:t>
            </a:r>
          </a:p>
          <a:p>
            <a:pPr lvl="1"/>
            <a:r>
              <a:rPr lang="en-US" dirty="0"/>
              <a:t> Oscilloscope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EECT 101 Lab Notebook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99248"/>
            <a:ext cx="2743200" cy="365125"/>
          </a:xfrm>
        </p:spPr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65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4 – Test Equipment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learned more of the features of the equipment and how to better use them for tasks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EECT 101 Lab Notebook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86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10007600" cy="189773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6 – Equipment Checkout of CD-1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EECT 101 Lab Notebook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19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6 – Equipment Checkout of CD-1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test all components of the CD- 1 to figure out what components are in working order and which ones need to be replaced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EECT 101 Lab Notebook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6 – Equipment Checkout of CD-1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ran through each component and checked the output of each to make sure we got the results needed form them</a:t>
            </a:r>
          </a:p>
          <a:p>
            <a:r>
              <a:rPr lang="en-US" dirty="0"/>
              <a:t>Checked missing components make a replacement list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EECT 101 Lab Notebook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96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6 – Equipment Checkout of CD-1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learned that the technology has not changed that much since they where built.</a:t>
            </a:r>
          </a:p>
          <a:p>
            <a:r>
              <a:rPr lang="en-US" dirty="0"/>
              <a:t>The components just became smaller and faster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EECT 101 Lab Notebook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50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30"/>
            <a:ext cx="10515600" cy="788667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7675" y="850024"/>
            <a:ext cx="8036925" cy="5539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1 – Soldering Intro				3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2 – Resistors and Ohm’s Law			8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3 – Resistors and Multisim			12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4 – Test Equipment 1				16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5 – Test Equipment 2				20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6 – Equipment Checkout of CD-1			24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7 – Equipment Checkout Cadet 2 Part 1		28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8 – Equipment Checkout Cadet 2 Part 2		32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9 – Filters					36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10 – Amplifier project				40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11 – Troubleshoot Home Electronics		44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12 – Soldering Small Kits			48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13 – Solder Project Kit				52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820779" cy="365125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EECT 101 Lab Notebook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83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46125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7 – Equipment Checkout Cadet 2 Part 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EECT 101 Lab Notebook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92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7 – Equipment Checkout Cadet 2 Part 1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646098" y="2193916"/>
          <a:ext cx="6899804" cy="4363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151">
                  <a:extLst>
                    <a:ext uri="{9D8B030D-6E8A-4147-A177-3AD203B41FA5}">
                      <a16:colId xmlns:a16="http://schemas.microsoft.com/office/drawing/2014/main" val="3899443786"/>
                    </a:ext>
                  </a:extLst>
                </a:gridCol>
                <a:gridCol w="831964">
                  <a:extLst>
                    <a:ext uri="{9D8B030D-6E8A-4147-A177-3AD203B41FA5}">
                      <a16:colId xmlns:a16="http://schemas.microsoft.com/office/drawing/2014/main" val="2991222288"/>
                    </a:ext>
                  </a:extLst>
                </a:gridCol>
                <a:gridCol w="1574544">
                  <a:extLst>
                    <a:ext uri="{9D8B030D-6E8A-4147-A177-3AD203B41FA5}">
                      <a16:colId xmlns:a16="http://schemas.microsoft.com/office/drawing/2014/main" val="1590324255"/>
                    </a:ext>
                  </a:extLst>
                </a:gridCol>
                <a:gridCol w="324879">
                  <a:extLst>
                    <a:ext uri="{9D8B030D-6E8A-4147-A177-3AD203B41FA5}">
                      <a16:colId xmlns:a16="http://schemas.microsoft.com/office/drawing/2014/main" val="460212787"/>
                    </a:ext>
                  </a:extLst>
                </a:gridCol>
                <a:gridCol w="1223882">
                  <a:extLst>
                    <a:ext uri="{9D8B030D-6E8A-4147-A177-3AD203B41FA5}">
                      <a16:colId xmlns:a16="http://schemas.microsoft.com/office/drawing/2014/main" val="2899004424"/>
                    </a:ext>
                  </a:extLst>
                </a:gridCol>
                <a:gridCol w="900722">
                  <a:extLst>
                    <a:ext uri="{9D8B030D-6E8A-4147-A177-3AD203B41FA5}">
                      <a16:colId xmlns:a16="http://schemas.microsoft.com/office/drawing/2014/main" val="1400891295"/>
                    </a:ext>
                  </a:extLst>
                </a:gridCol>
                <a:gridCol w="756331">
                  <a:extLst>
                    <a:ext uri="{9D8B030D-6E8A-4147-A177-3AD203B41FA5}">
                      <a16:colId xmlns:a16="http://schemas.microsoft.com/office/drawing/2014/main" val="3239685410"/>
                    </a:ext>
                  </a:extLst>
                </a:gridCol>
                <a:gridCol w="756331">
                  <a:extLst>
                    <a:ext uri="{9D8B030D-6E8A-4147-A177-3AD203B41FA5}">
                      <a16:colId xmlns:a16="http://schemas.microsoft.com/office/drawing/2014/main" val="665342805"/>
                    </a:ext>
                  </a:extLst>
                </a:gridCol>
              </a:tblGrid>
              <a:tr h="10318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Box #1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External Parts Needed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Switches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Clock (cmos)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Clock (ttl)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Frequency measured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Fuse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617359690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Voltage Knob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 Jumps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Knob tough to turn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 Ohms resistance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467930453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Serial Number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Fuse Casing Worn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 Hz did not measure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 Hz Produces clock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did not measure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3096370049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40503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New Breadboard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 HZ measured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 Hz Produces Clock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Frequency jumping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30865116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Power Cord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4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4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100 Hz Measures bad duty cycle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100 Hz Bad duty cycle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172.4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1327490353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Left Pulsar works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1KHz Measured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1K Hz Bad Duty Cycle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1.9k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1663365838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Internal Parts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Right Pulsar Works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10kHz Measured bad duty cycle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 kHz Bad Duty Cycle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24k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3448448007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Nothing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Right Bottom Pulsar Works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100KHz Measured Bad duty cycle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100 KHz Bad Duty Cycle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131k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1849478820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Left Bottom Pulsar Works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EXT.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462379135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Positive and Negative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2112988890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 Duty Cycle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2357636070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Frequency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2311121881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2566603653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2166110401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Box # 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1700771582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Serial Number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External Part Needed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Switches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Clock(cmos)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Clock (ttl)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Frequency measured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Fuse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753539980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34527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New Clock Knob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Knobs Loose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.24 ohms resistance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3282981289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HWD DIL 220 LED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 Dim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 Hz  did not work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 Hz  did not work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Did Not measure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1749499452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Power cord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 Hz works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 Hz bad Duty Cycle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Nothing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3367065346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Bread Board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4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4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100 Hz Works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100 Hz Works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111 Hz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1743887942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Left Pulsar Top 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 KHz Works Bad Duty Cycle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 KHz works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1.4 KHz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3763325360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Internal Parts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Right Pulsar Top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 KHz Works Bad Duty Cylce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 KHz Works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23.8 KHz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2035525455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New Wiper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Right Bottom Pulsar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100 KHz  Works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100 Khz works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1274068322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Fuse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Left Bottom Pulsar  Works Bad Connection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2373415625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EXT.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2363727916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measures well until 10 MHz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3085573469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654943445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2397075253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Serial Number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External Part Needed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Switches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Clock(cmos)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Clock (ttl)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Frequency measured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Fuse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3089357590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38844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New Clock Knob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3.7 ohms resistance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291417386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HWD DIL 220 LED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 Hz  did not work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 Hz  works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Did Not measure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923593056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Power cord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 Hz works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 Hz works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Did Not measure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4218269743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Bread Board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4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4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100 Hz Works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100 Hz Works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158 Hz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2475540430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Left Pulsar Top 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 KHz Works Bad Duty Cycle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 KHz works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1.5 KHz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3890211170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Internal Parts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Right Pulsar Top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 KHz Works Bad Duty Cylce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 KHz Works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16.2 KHz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4062036596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New Wiper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Right Bottom Pulsar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100 KHz  Works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100 Khz works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163 Hz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3949705095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Fuse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Left Bottom Pulsar   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2120159147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EXT.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4249759706"/>
                  </a:ext>
                </a:extLst>
              </a:tr>
              <a:tr h="10318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good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9" marR="5159" marT="5159" marB="0" anchor="b"/>
                </a:tc>
                <a:extLst>
                  <a:ext uri="{0D108BD9-81ED-4DB2-BD59-A6C34878D82A}">
                    <a16:rowId xmlns:a16="http://schemas.microsoft.com/office/drawing/2014/main" val="2510921125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EECT 101 Lab Notebook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40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10 –amplifier project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EECT 101 Lab Notebook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73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10 –amplifier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build a speaker using parts in the lab </a:t>
            </a:r>
          </a:p>
          <a:p>
            <a:r>
              <a:rPr lang="en-US" dirty="0"/>
              <a:t>Needs to be small and powered with batteries or other low voltage sources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EECT 101 Lab Notebook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41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10 –amplifier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built a speaker using a LM 386 chip </a:t>
            </a:r>
          </a:p>
          <a:p>
            <a:r>
              <a:rPr lang="en-US" dirty="0"/>
              <a:t>It runs off of USB power </a:t>
            </a:r>
          </a:p>
          <a:p>
            <a:r>
              <a:rPr lang="en-US" dirty="0"/>
              <a:t>Volume can be controlled within the circuit</a:t>
            </a:r>
          </a:p>
          <a:p>
            <a:r>
              <a:rPr lang="en-US" dirty="0"/>
              <a:t>Can connect to an audio source through an audio jack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EECT 101 Lab Notebook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44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10 –amplifier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learned just how powerful a simple circuit can be </a:t>
            </a:r>
          </a:p>
          <a:p>
            <a:r>
              <a:rPr lang="en-US" dirty="0"/>
              <a:t>I need more practice with </a:t>
            </a:r>
            <a:r>
              <a:rPr lang="en-US" dirty="0" err="1"/>
              <a:t>multisim</a:t>
            </a:r>
            <a:r>
              <a:rPr lang="en-US" dirty="0"/>
              <a:t> and transferring things to </a:t>
            </a:r>
            <a:r>
              <a:rPr lang="en-US" dirty="0" err="1"/>
              <a:t>ultiboard</a:t>
            </a:r>
            <a:endParaRPr lang="en-US" dirty="0"/>
          </a:p>
          <a:p>
            <a:r>
              <a:rPr lang="en-US" dirty="0"/>
              <a:t>I also need work with imputing chips and components into the system on </a:t>
            </a:r>
            <a:r>
              <a:rPr lang="en-US" dirty="0" err="1"/>
              <a:t>multisim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EECT 101 Lab Notebook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25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11 – Troubleshoot Home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troubleshoot and repair if possible any electronics from home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EECT 101 Lab Notebook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95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11 – Troubleshoot Home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brought in a surround sound box to diagnose the lack of power </a:t>
            </a:r>
          </a:p>
          <a:p>
            <a:r>
              <a:rPr lang="en-US" dirty="0"/>
              <a:t>I tested multiple components before the was an arc of power that blow at least 1 resistor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EECT 101 Lab Notebook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66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11 – Troubleshoot Home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learned that testing equipment can be difficult and sometimes dangerous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EECT 101 Lab Notebook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41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 12 – Soldering Small Kits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test how much we learned about circuits and how they work </a:t>
            </a:r>
          </a:p>
          <a:p>
            <a:r>
              <a:rPr lang="en-US" dirty="0"/>
              <a:t>To test advancement of soldering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EECT 101 Lab Notebook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4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Lab 1 - Soldering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1850" y="6372058"/>
            <a:ext cx="2217821" cy="365125"/>
          </a:xfrm>
        </p:spPr>
        <p:txBody>
          <a:bodyPr/>
          <a:lstStyle/>
          <a:p>
            <a:pPr algn="l"/>
            <a:r>
              <a:rPr lang="en-US" dirty="0"/>
              <a:t>EECT 101 Lab Notebook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07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 12 – Soldering Small Kits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did a 3D Christmas tree that sits on a 9V battery </a:t>
            </a:r>
          </a:p>
          <a:p>
            <a:r>
              <a:rPr lang="en-US" dirty="0"/>
              <a:t>All light work and blink on and off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EECT 101 Lab Notebook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12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 13 – Solder Project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test of soldering </a:t>
            </a:r>
          </a:p>
          <a:p>
            <a:r>
              <a:rPr lang="en-US" dirty="0"/>
              <a:t>To see how advanced we became </a:t>
            </a:r>
            <a:r>
              <a:rPr lang="en-US"/>
              <a:t>at soldering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EECT 101 Lab Notebook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 – Soldering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  <a:p>
            <a:pPr marL="914400" lvl="2" indent="0">
              <a:buNone/>
            </a:pPr>
            <a:r>
              <a:rPr lang="en-US" dirty="0"/>
              <a:t>To gain experience soldering electronic component</a:t>
            </a:r>
          </a:p>
          <a:p>
            <a:r>
              <a:rPr lang="en-US" dirty="0"/>
              <a:t>Equipment and Material</a:t>
            </a:r>
          </a:p>
          <a:p>
            <a:pPr marL="914400" lvl="2" indent="0">
              <a:buNone/>
            </a:pPr>
            <a:r>
              <a:rPr lang="en-US" dirty="0"/>
              <a:t>Soldering Iron, Solder, Safety Goggles</a:t>
            </a:r>
          </a:p>
          <a:p>
            <a:r>
              <a:rPr lang="en-US" dirty="0"/>
              <a:t>Research and Information</a:t>
            </a:r>
          </a:p>
          <a:p>
            <a:pPr marL="457200" lvl="1" indent="0">
              <a:buNone/>
            </a:pPr>
            <a:r>
              <a:rPr lang="en-US" sz="2000" dirty="0"/>
              <a:t>Soldering tutorials at </a:t>
            </a:r>
            <a:r>
              <a:rPr lang="en-US" sz="2000" dirty="0">
                <a:hlinkClick r:id="rId2"/>
              </a:rPr>
              <a:t>www.ivytechengineering.com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39639"/>
            <a:ext cx="2145632" cy="365125"/>
          </a:xfrm>
        </p:spPr>
        <p:txBody>
          <a:bodyPr/>
          <a:lstStyle/>
          <a:p>
            <a:pPr algn="l"/>
            <a:r>
              <a:rPr lang="en-US" dirty="0"/>
              <a:t>EECT 101 Lab Notebook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1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1 - Soldering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did the flashing LEDs kit.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completed project allows you to adjust the delay on the LEDs to make them blink faster of slower.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60026"/>
            <a:ext cx="2350168" cy="365125"/>
          </a:xfrm>
        </p:spPr>
        <p:txBody>
          <a:bodyPr/>
          <a:lstStyle/>
          <a:p>
            <a:pPr algn="l"/>
            <a:r>
              <a:rPr lang="en-US" dirty="0"/>
              <a:t>EECT 101 Lab Notebook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3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9" r="2988" b="15923"/>
          <a:stretch/>
        </p:blipFill>
        <p:spPr>
          <a:xfrm>
            <a:off x="0" y="782358"/>
            <a:ext cx="6574971" cy="386396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EECT 101 Lab Notebook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4" t="6561" r="27711" b="35873"/>
          <a:stretch/>
        </p:blipFill>
        <p:spPr>
          <a:xfrm>
            <a:off x="6778171" y="1887358"/>
            <a:ext cx="4484914" cy="446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94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1 - Soldering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Summary and Conclusions</a:t>
            </a:r>
          </a:p>
          <a:p>
            <a:pPr marL="0" indent="0" algn="ctr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learned that I need more practice with getting a smooth solder connection.</a:t>
            </a:r>
          </a:p>
          <a:p>
            <a:pPr marL="457200" lvl="1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also found out that it is easy to mess up and ruin the whole project if you hold the iron on to long on burn the board.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832811" cy="365125"/>
          </a:xfrm>
        </p:spPr>
        <p:txBody>
          <a:bodyPr/>
          <a:lstStyle/>
          <a:p>
            <a:pPr algn="l"/>
            <a:r>
              <a:rPr lang="en-US" dirty="0"/>
              <a:t>EECT 101 Lab Notebook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54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832952"/>
            <a:ext cx="8610600" cy="1293028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Resistors and Ohm’s Law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EECT 101 Lab Notebook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94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2 resistors and ohm’s law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31720"/>
            <a:ext cx="10820400" cy="402412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put resistor in a parallel and series circuit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and materials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DMM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Resistors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EECT 101 Lab Notebook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E3D1-8C80-40C9-AABD-810F903285A1}" type="slidenum"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3868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1203</Words>
  <Application>Microsoft Office PowerPoint</Application>
  <PresentationFormat>Widescreen</PresentationFormat>
  <Paragraphs>325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Vapor Trail</vt:lpstr>
      <vt:lpstr>EECT 101-51C Lab Notebook</vt:lpstr>
      <vt:lpstr>Table of Contents</vt:lpstr>
      <vt:lpstr>Lab 1 - Soldering</vt:lpstr>
      <vt:lpstr>Lab 1 – Soldering</vt:lpstr>
      <vt:lpstr>Lab 1 - Soldering</vt:lpstr>
      <vt:lpstr>PowerPoint Presentation</vt:lpstr>
      <vt:lpstr>Lab 1 - Soldering</vt:lpstr>
      <vt:lpstr>Lab 2 </vt:lpstr>
      <vt:lpstr>Lab 2 resistors and ohm’s law </vt:lpstr>
      <vt:lpstr>Lab 2 resistors and ohm’s law </vt:lpstr>
      <vt:lpstr>Lab 3 – Resistors and Multisim</vt:lpstr>
      <vt:lpstr>Lab 3 – Resistors and Multisim</vt:lpstr>
      <vt:lpstr>Lab 4 – Test Equipment 1</vt:lpstr>
      <vt:lpstr>Lab 4 – Test Equipment 1</vt:lpstr>
      <vt:lpstr>Lab 4 – Test Equipment 1</vt:lpstr>
      <vt:lpstr>Lab 6 – Equipment Checkout of CD-1</vt:lpstr>
      <vt:lpstr>Lab 6 – Equipment Checkout of CD-1</vt:lpstr>
      <vt:lpstr>Lab 6 – Equipment Checkout of CD-1</vt:lpstr>
      <vt:lpstr>Lab 6 – Equipment Checkout of CD-1</vt:lpstr>
      <vt:lpstr>Lab 7 – Equipment Checkout Cadet 2 Part 1</vt:lpstr>
      <vt:lpstr>Lab 7 – Equipment Checkout Cadet 2 Part 1</vt:lpstr>
      <vt:lpstr>Lab 10 –amplifier project</vt:lpstr>
      <vt:lpstr>Lab 10 –amplifier project</vt:lpstr>
      <vt:lpstr>Lab 10 –amplifier project</vt:lpstr>
      <vt:lpstr>Lab 10 –amplifier project</vt:lpstr>
      <vt:lpstr>Lab 11 – Troubleshoot Home Electronics</vt:lpstr>
      <vt:lpstr>Lab 11 – Troubleshoot Home Electronics</vt:lpstr>
      <vt:lpstr>Lab 11 – Troubleshoot Home Electronics</vt:lpstr>
      <vt:lpstr>Lab 12 – Soldering Small Kits</vt:lpstr>
      <vt:lpstr>Lab 12 – Soldering Small Kits</vt:lpstr>
      <vt:lpstr>Lab 13 – Solder Project Kit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EECT 101-51C Lab Notebook</dc:title>
  <dc:creator>Louis J Toth</dc:creator>
  <cp:lastModifiedBy>cody fletcher</cp:lastModifiedBy>
  <cp:revision>34</cp:revision>
  <dcterms:created xsi:type="dcterms:W3CDTF">2014-12-11T01:05:38Z</dcterms:created>
  <dcterms:modified xsi:type="dcterms:W3CDTF">2017-04-24T23:13:22Z</dcterms:modified>
</cp:coreProperties>
</file>